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0" r:id="rId5"/>
    <p:sldId id="265" r:id="rId6"/>
    <p:sldId id="26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3F95-042B-4232-91F1-10CDB4750C4B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7FF6-19BA-483F-BF1B-6ABA95C4B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030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3F95-042B-4232-91F1-10CDB4750C4B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7FF6-19BA-483F-BF1B-6ABA95C4B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550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3F95-042B-4232-91F1-10CDB4750C4B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7FF6-19BA-483F-BF1B-6ABA95C4B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126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3F95-042B-4232-91F1-10CDB4750C4B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7FF6-19BA-483F-BF1B-6ABA95C4B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469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3F95-042B-4232-91F1-10CDB4750C4B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7FF6-19BA-483F-BF1B-6ABA95C4B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431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3F95-042B-4232-91F1-10CDB4750C4B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7FF6-19BA-483F-BF1B-6ABA95C4B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593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3F95-042B-4232-91F1-10CDB4750C4B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7FF6-19BA-483F-BF1B-6ABA95C4B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12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3F95-042B-4232-91F1-10CDB4750C4B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7FF6-19BA-483F-BF1B-6ABA95C4B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44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3F95-042B-4232-91F1-10CDB4750C4B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7FF6-19BA-483F-BF1B-6ABA95C4B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03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3F95-042B-4232-91F1-10CDB4750C4B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7FF6-19BA-483F-BF1B-6ABA95C4B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310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3F95-042B-4232-91F1-10CDB4750C4B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7FF6-19BA-483F-BF1B-6ABA95C4B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597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93F95-042B-4232-91F1-10CDB4750C4B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A7FF6-19BA-483F-BF1B-6ABA95C4B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593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1.m4a" /><Relationship Id="rId1" Type="http://schemas.microsoft.com/office/2007/relationships/media" Target="../media/media1.m4a" /><Relationship Id="rId5" Type="http://schemas.openxmlformats.org/officeDocument/2006/relationships/image" Target="../media/image2.png" /><Relationship Id="rId4" Type="http://schemas.openxmlformats.org/officeDocument/2006/relationships/image" Target="../media/image1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7" Type="http://schemas.openxmlformats.org/officeDocument/2006/relationships/image" Target="../media/image2.png" /><Relationship Id="rId2" Type="http://schemas.openxmlformats.org/officeDocument/2006/relationships/audio" Target="../media/media2.m4a" /><Relationship Id="rId1" Type="http://schemas.microsoft.com/office/2007/relationships/media" Target="../media/media2.m4a" /><Relationship Id="rId6" Type="http://schemas.openxmlformats.org/officeDocument/2006/relationships/image" Target="../media/image5.jpeg" /><Relationship Id="rId5" Type="http://schemas.openxmlformats.org/officeDocument/2006/relationships/image" Target="../media/image4.jpeg" /><Relationship Id="rId4" Type="http://schemas.openxmlformats.org/officeDocument/2006/relationships/image" Target="../media/image3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3.m4a" /><Relationship Id="rId1" Type="http://schemas.microsoft.com/office/2007/relationships/media" Target="../media/media3.m4a" /><Relationship Id="rId5" Type="http://schemas.openxmlformats.org/officeDocument/2006/relationships/image" Target="../media/image2.png" /><Relationship Id="rId4" Type="http://schemas.openxmlformats.org/officeDocument/2006/relationships/image" Target="../media/image6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4.m4a" /><Relationship Id="rId1" Type="http://schemas.microsoft.com/office/2007/relationships/media" Target="../media/media4.m4a" /><Relationship Id="rId5" Type="http://schemas.openxmlformats.org/officeDocument/2006/relationships/image" Target="../media/image2.png" /><Relationship Id="rId4" Type="http://schemas.openxmlformats.org/officeDocument/2006/relationships/image" Target="../media/image7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5.m4a" /><Relationship Id="rId1" Type="http://schemas.microsoft.com/office/2007/relationships/media" Target="../media/media5.m4a" /><Relationship Id="rId5" Type="http://schemas.openxmlformats.org/officeDocument/2006/relationships/image" Target="../media/image2.png" /><Relationship Id="rId4" Type="http://schemas.openxmlformats.org/officeDocument/2006/relationships/image" Target="../media/image8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6.m4a" /><Relationship Id="rId1" Type="http://schemas.microsoft.com/office/2007/relationships/media" Target="../media/media6.m4a" /><Relationship Id="rId5" Type="http://schemas.openxmlformats.org/officeDocument/2006/relationships/image" Target="../media/image2.png" /><Relationship Id="rId4" Type="http://schemas.openxmlformats.org/officeDocument/2006/relationships/image" Target="../media/image9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Фоновые рисунки часы (25 фото) » Рисунки для срисовки и не только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3565" y="2986385"/>
            <a:ext cx="667573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Режим дня </a:t>
            </a:r>
          </a:p>
          <a:p>
            <a:pPr algn="ctr"/>
            <a:r>
              <a:rPr lang="ru-RU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первоклассника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96100" y="5720595"/>
            <a:ext cx="6086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Подготовила Карпова Елена Александровна,</a:t>
            </a:r>
          </a:p>
          <a:p>
            <a:r>
              <a:rPr lang="ru-RU" sz="2000" dirty="0"/>
              <a:t>учитель начальных классов ГБОУ Лицей №329</a:t>
            </a:r>
          </a:p>
        </p:txBody>
      </p:sp>
      <p:pic>
        <p:nvPicPr>
          <p:cNvPr id="10" name="Звук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0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87"/>
    </mc:Choice>
    <mc:Fallback xmlns="">
      <p:transition spd="slow" advTm="82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0485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режим дня?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4952" y="1695450"/>
            <a:ext cx="4202073" cy="44815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дня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установленный распорядок жизни человека, который включает в себя питание, труд, отдых и сон.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r="29662" b="-4491"/>
          <a:stretch/>
        </p:blipFill>
        <p:spPr>
          <a:xfrm>
            <a:off x="87274" y="1325564"/>
            <a:ext cx="3275052" cy="35321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63178" b="51582"/>
          <a:stretch/>
        </p:blipFill>
        <p:spPr>
          <a:xfrm>
            <a:off x="3009900" y="1325563"/>
            <a:ext cx="1714500" cy="1636711"/>
          </a:xfrm>
          <a:prstGeom prst="rect">
            <a:avLst/>
          </a:prstGeom>
        </p:spPr>
      </p:pic>
      <p:pic>
        <p:nvPicPr>
          <p:cNvPr id="1026" name="Picture 2" descr="Ученик начальной школы. школьник сидит за партой. | Премиум векторы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2" t="11917" r="4339" b="6713"/>
          <a:stretch/>
        </p:blipFill>
        <p:spPr bwMode="auto">
          <a:xfrm>
            <a:off x="3362326" y="2996407"/>
            <a:ext cx="1609724" cy="171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Векторная авторская иллюстрация &amp;quot;Дети на прогулке&amp;quot; – купить на Ярмарке  Мастеров – O0ZTCRU | Иллюстрации и рисунки, Калининград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619"/>
          <a:stretch/>
        </p:blipFill>
        <p:spPr bwMode="auto">
          <a:xfrm>
            <a:off x="1327150" y="4744117"/>
            <a:ext cx="2328005" cy="167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Звук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4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87"/>
    </mc:Choice>
    <mc:Fallback xmlns="">
      <p:transition spd="slow" advTm="92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9150" y="11906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влияет режим дня на первоклассника?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" y="1825625"/>
            <a:ext cx="5038725" cy="4351338"/>
          </a:xfrm>
        </p:spPr>
        <p:txBody>
          <a:bodyPr>
            <a:normAutofit/>
          </a:bodyPr>
          <a:lstStyle/>
          <a:p>
            <a:pPr marL="0" indent="361950" algn="just">
              <a:lnSpc>
                <a:spcPct val="150000"/>
              </a:lnSpc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дня влияет на: 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состояние здоровья,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физическое развитие,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работоспособность,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успеваемость в школе.</a:t>
            </a:r>
          </a:p>
        </p:txBody>
      </p:sp>
      <p:pic>
        <p:nvPicPr>
          <p:cNvPr id="1026" name="Picture 2" descr="Какой режим должен быть у ребенка младшего и дошкольного возрас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78014"/>
            <a:ext cx="7019925" cy="467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Звук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6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28"/>
    </mc:Choice>
    <mc:Fallback xmlns="">
      <p:transition spd="slow" advTm="104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" y="127000"/>
            <a:ext cx="11630025" cy="1325563"/>
          </a:xfrm>
        </p:spPr>
        <p:txBody>
          <a:bodyPr>
            <a:noAutofit/>
          </a:bodyPr>
          <a:lstStyle/>
          <a:p>
            <a:r>
              <a:rPr lang="ru-RU" sz="7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дня первоклассника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050" y="1452563"/>
            <a:ext cx="10820400" cy="4919663"/>
          </a:xfrm>
        </p:spPr>
        <p:txBody>
          <a:bodyPr>
            <a:normAutofit fontScale="77500" lnSpcReduction="20000"/>
          </a:bodyPr>
          <a:lstStyle/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7.00 – 7.15 – подъём, уборка постели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7.15 – 7.35 – умывание, зарядка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7.35 – 8.20 – завтрак, дорога в школу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8.30 – 13.00 – занятия в школе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13.30 – 14.00 – обед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14.00 – 15.30 – отдых, прогулка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15.30 – 16.30 – выполнение домашнего задания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16.30 – 17.00 – полдник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17.00 – 19.00 – занятия в кружках, свободное время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19.00 – 19.30 – ужин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19.30 – 21.00 – свободное время, подготовка ко сну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21.00 – 7.00 – сон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2" name="Picture 4" descr="распорядок дня в картинках для школьника Примеры распорядка дня  универсальные формы #yandeximages | Школьники, Дошкольник, Воспитание  мальчи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765" y="1247775"/>
            <a:ext cx="3418310" cy="512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Звук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5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655"/>
    </mc:Choice>
    <mc:Fallback xmlns="">
      <p:transition spd="slow" advTm="526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6175" y="1495425"/>
            <a:ext cx="8324849" cy="4919663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первоклассника вставать в одно и то же время, убирать за собой постель;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делать каждый день утреннюю зарядку;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следить за чистотой тела, волос, ногтей и полостью рта;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режиму питания;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ответственно относиться к обучению;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организовывать своё свободное время;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ложиться спать не позже 21:00.</a:t>
            </a:r>
          </a:p>
        </p:txBody>
      </p:sp>
      <p:pic>
        <p:nvPicPr>
          <p:cNvPr id="3074" name="Picture 2" descr="Сборник подвижных игр народов Поволжь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" y="1740693"/>
            <a:ext cx="3659981" cy="365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4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02"/>
    </mc:Choice>
    <mc:Fallback xmlns="">
      <p:transition spd="slow" advTm="407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235227" y="2484782"/>
            <a:ext cx="633122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Благодарю за внимание!</a:t>
            </a: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3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85"/>
    </mc:Choice>
    <mc:Fallback xmlns="">
      <p:transition spd="slow" advTm="51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</TotalTime>
  <Words>220</Words>
  <Application>Microsoft Office PowerPoint</Application>
  <PresentationFormat>Широкоэкранный</PresentationFormat>
  <Paragraphs>38</Paragraphs>
  <Slides>6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Что такое режим дня?</vt:lpstr>
      <vt:lpstr>Как влияет режим дня на первоклассника?</vt:lpstr>
      <vt:lpstr>Режим дня первоклассника</vt:lpstr>
      <vt:lpstr>Рекомендации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PNV</dc:creator>
  <cp:lastModifiedBy>Неизвестный пользователь</cp:lastModifiedBy>
  <cp:revision>33</cp:revision>
  <dcterms:created xsi:type="dcterms:W3CDTF">2022-01-05T15:16:06Z</dcterms:created>
  <dcterms:modified xsi:type="dcterms:W3CDTF">2022-01-15T10:45:06Z</dcterms:modified>
</cp:coreProperties>
</file>